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56" r:id="rId4"/>
    <p:sldId id="315" r:id="rId6"/>
    <p:sldId id="313" r:id="rId7"/>
    <p:sldId id="339" r:id="rId8"/>
    <p:sldId id="282" r:id="rId9"/>
  </p:sldIdLst>
  <p:sldSz cx="12192000" cy="6858000"/>
  <p:notesSz cx="7559675" cy="1069149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0" userDrawn="1">
          <p15:clr>
            <a:srgbClr val="A4A3A4"/>
          </p15:clr>
        </p15:guide>
        <p15:guide id="2" pos="3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AC2E"/>
    <a:srgbClr val="25BD33"/>
    <a:srgbClr val="47B6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645" autoAdjust="0"/>
  </p:normalViewPr>
  <p:slideViewPr>
    <p:cSldViewPr showGuides="1">
      <p:cViewPr varScale="1">
        <p:scale>
          <a:sx n="68" d="100"/>
          <a:sy n="68" d="100"/>
        </p:scale>
        <p:origin x="72" y="156"/>
      </p:cViewPr>
      <p:guideLst>
        <p:guide orient="horz" pos="2200"/>
        <p:guide pos="3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98DB3-EA95-4463-8237-C2970083D590}" type="datetimeFigureOut">
              <a:rPr lang="pt-BR" smtClean="0"/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15900" y="801688"/>
            <a:ext cx="7127875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1F8817-BEA4-420D-A98B-E15BFD9C0AE2}" type="slidenum">
              <a:rPr lang="pt-BR" smtClean="0"/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F8817-BEA4-420D-A98B-E15BFD9C0AE2}" type="slidenum">
              <a:rPr lang="pt-BR" smtClean="0"/>
            </a:fld>
            <a:endParaRPr lang="pt-B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40" cy="4811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4270" tIns="104270" rIns="104270" bIns="104270" anchor="t" anchorCtr="0">
            <a:noAutofit/>
          </a:bodyPr>
          <a:lstStyle/>
          <a:p>
            <a:pPr>
              <a:buSzPts val="1100"/>
            </a:pPr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5900" y="801688"/>
            <a:ext cx="7127875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40" cy="4811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4270" tIns="104270" rIns="104270" bIns="104270" anchor="t" anchorCtr="0">
            <a:noAutofit/>
          </a:bodyPr>
          <a:lstStyle/>
          <a:p>
            <a:pPr>
              <a:buSzPts val="1100"/>
            </a:pPr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5900" y="801688"/>
            <a:ext cx="7127875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40" cy="4811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4270" tIns="104270" rIns="104270" bIns="104270" anchor="t" anchorCtr="0">
            <a:noAutofit/>
          </a:bodyPr>
          <a:lstStyle/>
          <a:p>
            <a:pPr>
              <a:buSzPts val="1100"/>
            </a:pPr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5900" y="801688"/>
            <a:ext cx="7127875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 panose="020B0603020202020204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 panose="020B0603020202020204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20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20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 panose="020B0603020202020204"/>
            </a:endParaRPr>
          </a:p>
        </p:txBody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20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20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20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20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21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Slide de Título">
  <p:cSld name="Slide de Título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5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 panose="020F0502020204030204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5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pt-BR"/>
            </a:fld>
            <a:endParaRPr lang="pt-B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matchingName="Título e Conteúdo">
  <p:cSld name="Título e Conteúdo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pt-BR"/>
            </a:fld>
            <a:endParaRPr lang="pt-B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matchingName="Duas Partes de Conteúdo">
  <p:cSld name="Duas Partes de Conteúdo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1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pt-BR"/>
            </a:fld>
            <a:endParaRPr lang="pt-B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matchingName="Cabeçalho da Seção">
  <p:cSld name="Cabeçalho da Seção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 panose="020F0502020204030204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7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3" name="Google Shape;33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pt-BR"/>
            </a:fld>
            <a:endParaRPr lang="pt-B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matchingName="Comparação">
  <p:cSld name="Comparação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/>
        </p:txBody>
      </p:sp>
      <p:sp>
        <p:nvSpPr>
          <p:cNvPr id="39" name="Google Shape;39;p1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/>
        </p:txBody>
      </p:sp>
      <p:sp>
        <p:nvSpPr>
          <p:cNvPr id="41" name="Google Shape;41;p1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pt-BR"/>
            </a:fld>
            <a:endParaRPr lang="pt-B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Somente Título">
  <p:cSld name="Somente Título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pt-BR"/>
            </a:fld>
            <a:endParaRPr lang="pt-B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Em branco">
  <p:cSld name="Em branco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pt-BR"/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 panose="020B0603020202020204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matchingName="Conteúdo com Legenda">
  <p:cSld name="Conteúdo com Legenda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 panose="020F0502020204030204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pt-BR"/>
            </a:fld>
            <a:endParaRPr lang="pt-B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matchingName="Imagem com Legenda">
  <p:cSld name="Imagem com Legenda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 panose="020F0502020204030204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3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3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pt-BR"/>
            </a:fld>
            <a:endParaRPr lang="pt-B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matchingName="Título e Texto Vertical">
  <p:cSld name="Título e Texto Vertical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pt-BR"/>
            </a:fld>
            <a:endParaRPr lang="pt-B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matchingName="Texto e Título Vertical">
  <p:cSld name="Texto e Título Vertical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5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pt-BR"/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 panose="020B0603020202020204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 panose="020B0603020202020204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 panose="020B0603020202020204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 panose="020B0603020202020204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18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 panose="020B0603020202020204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 panose="020B0603020202020204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  <p:sp>
        <p:nvSpPr>
          <p:cNvPr id="19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roup 1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sp>
          <p:nvSpPr>
            <p:cNvPr id="160" name="Line 2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52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61" name="Line 3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52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62" name="CustomShape 4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3" name="CustomShape 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4" name="CustomShape 6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5" name="CustomShape 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6" name="CustomShape 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7" name="CustomShape 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8" name="CustomShape 10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9" name="CustomShape 11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170" name="PlaceHolder 12"/>
          <p:cNvSpPr>
            <a:spLocks noGrp="1"/>
          </p:cNvSpPr>
          <p:nvPr>
            <p:ph type="dt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86A04122-B786-423F-A0A5-B5B8D44C205E}" type="datetime">
              <a:rPr lang="en-US" sz="900" b="0" strike="noStrike" spc="-1">
                <a:solidFill>
                  <a:srgbClr val="8B8B8B"/>
                </a:solidFill>
                <a:latin typeface="Trebuchet MS" panose="020B0603020202020204"/>
              </a:rPr>
            </a:fld>
            <a:endParaRPr lang="pt-BR" sz="900" b="0" strike="noStrike" spc="-1">
              <a:latin typeface="Times New Roman" panose="02020603050405020304"/>
            </a:endParaRPr>
          </a:p>
        </p:txBody>
      </p:sp>
      <p:sp>
        <p:nvSpPr>
          <p:cNvPr id="171" name="PlaceHolder 13"/>
          <p:cNvSpPr>
            <a:spLocks noGrp="1"/>
          </p:cNvSpPr>
          <p:nvPr>
            <p:ph type="ftr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pt-BR" sz="2400" b="0" strike="noStrike" spc="-1">
              <a:latin typeface="Times New Roman" panose="02020603050405020304"/>
            </a:endParaRPr>
          </a:p>
        </p:txBody>
      </p:sp>
      <p:sp>
        <p:nvSpPr>
          <p:cNvPr id="172" name="PlaceHolder 14"/>
          <p:cNvSpPr>
            <a:spLocks noGrp="1"/>
          </p:cNvSpPr>
          <p:nvPr>
            <p:ph type="sldNum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58477AB5-6962-4155-80F9-2323C7E1E0B0}" type="slidenum">
              <a:rPr lang="en-US" sz="900" b="0" strike="noStrike" spc="-1">
                <a:solidFill>
                  <a:srgbClr val="90C226"/>
                </a:solidFill>
                <a:latin typeface="Trebuchet MS" panose="020B0603020202020204"/>
              </a:rPr>
            </a:fld>
            <a:endParaRPr lang="pt-BR" sz="900" b="0" strike="noStrike" spc="-1">
              <a:latin typeface="Times New Roman" panose="02020603050405020304"/>
            </a:endParaRPr>
          </a:p>
        </p:txBody>
      </p:sp>
      <p:sp>
        <p:nvSpPr>
          <p:cNvPr id="173" name="PlaceHolder 1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Trebuchet MS" panose="020B0603020202020204"/>
              </a:rPr>
              <a:t>Clique para editar o formato do texto do título</a:t>
            </a:r>
            <a:endParaRPr lang="en-US" sz="1800" b="0" strike="noStrike" spc="-1">
              <a:solidFill>
                <a:srgbClr val="000000"/>
              </a:solidFill>
              <a:latin typeface="Trebuchet MS" panose="020B0603020202020204"/>
            </a:endParaRPr>
          </a:p>
        </p:txBody>
      </p:sp>
      <p:sp>
        <p:nvSpPr>
          <p:cNvPr id="174" name="PlaceHolder 1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1800" b="0" strike="noStrike" spc="-1">
                <a:solidFill>
                  <a:srgbClr val="404040"/>
                </a:solidFill>
                <a:latin typeface="Trebuchet MS" panose="020B0603020202020204"/>
              </a:rPr>
              <a:t>Clique para editar o formato do texto da estrutura de tópicos</a:t>
            </a:r>
            <a:endParaRPr lang="en-US" sz="1800" b="0" strike="noStrike" spc="-1">
              <a:solidFill>
                <a:srgbClr val="404040"/>
              </a:solidFill>
              <a:latin typeface="Trebuchet MS" panose="020B0603020202020204"/>
            </a:endParaRP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en-US" sz="1400" b="0" strike="noStrike" spc="-1">
                <a:solidFill>
                  <a:srgbClr val="404040"/>
                </a:solidFill>
                <a:latin typeface="Trebuchet MS" panose="020B0603020202020204"/>
              </a:rPr>
              <a:t>2.º nível da estrutura de tópicos</a:t>
            </a:r>
            <a:endParaRPr lang="en-US" sz="1400" b="0" strike="noStrike" spc="-1">
              <a:solidFill>
                <a:srgbClr val="404040"/>
              </a:solidFill>
              <a:latin typeface="Trebuchet MS" panose="020B0603020202020204"/>
            </a:endParaRP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1200" b="0" strike="noStrike" spc="-1">
                <a:solidFill>
                  <a:srgbClr val="404040"/>
                </a:solidFill>
                <a:latin typeface="Trebuchet MS" panose="020B0603020202020204"/>
              </a:rPr>
              <a:t>3.º nível da estrutura de tópicos</a:t>
            </a:r>
            <a:endParaRPr lang="en-US" sz="1200" b="0" strike="noStrike" spc="-1">
              <a:solidFill>
                <a:srgbClr val="404040"/>
              </a:solidFill>
              <a:latin typeface="Trebuchet MS" panose="020B0603020202020204"/>
            </a:endParaRP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en-US" sz="1200" b="0" strike="noStrike" spc="-1">
                <a:solidFill>
                  <a:srgbClr val="404040"/>
                </a:solidFill>
                <a:latin typeface="Trebuchet MS" panose="020B0603020202020204"/>
              </a:rPr>
              <a:t>4.º nível da estrutura de tópicos</a:t>
            </a:r>
            <a:endParaRPr lang="en-US" sz="1200" b="0" strike="noStrike" spc="-1">
              <a:solidFill>
                <a:srgbClr val="404040"/>
              </a:solidFill>
              <a:latin typeface="Trebuchet MS" panose="020B0603020202020204"/>
            </a:endParaRP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solidFill>
                  <a:srgbClr val="404040"/>
                </a:solidFill>
                <a:latin typeface="Trebuchet MS" panose="020B0603020202020204"/>
              </a:rPr>
              <a:t>5.º nível da estrutura de tópicos</a:t>
            </a:r>
            <a:endParaRPr lang="en-US" sz="2000" b="0" strike="noStrike" spc="-1">
              <a:solidFill>
                <a:srgbClr val="404040"/>
              </a:solidFill>
              <a:latin typeface="Trebuchet MS" panose="020B0603020202020204"/>
            </a:endParaRP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solidFill>
                  <a:srgbClr val="404040"/>
                </a:solidFill>
                <a:latin typeface="Trebuchet MS" panose="020B0603020202020204"/>
              </a:rPr>
              <a:t>6.º nível da estrutura de tópicos</a:t>
            </a:r>
            <a:endParaRPr lang="en-US" sz="2000" b="0" strike="noStrike" spc="-1">
              <a:solidFill>
                <a:srgbClr val="404040"/>
              </a:solidFill>
              <a:latin typeface="Trebuchet MS" panose="020B0603020202020204"/>
            </a:endParaRP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solidFill>
                  <a:srgbClr val="404040"/>
                </a:solidFill>
                <a:latin typeface="Trebuchet MS" panose="020B0603020202020204"/>
              </a:rPr>
              <a:t>7.º nível da estrutura de tópicos</a:t>
            </a:r>
            <a:endParaRPr lang="en-US" sz="2000" b="0" strike="noStrike" spc="-1">
              <a:solidFill>
                <a:srgbClr val="404040"/>
              </a:solidFill>
              <a:latin typeface="Trebuchet MS" panose="020B0603020202020204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 panose="020F0502020204030204"/>
              <a:buNone/>
              <a:defRPr sz="44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7" name="Google Shape;7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•"/>
              <a:defRPr sz="2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8" name="Google Shape;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 kern="0"/>
          </a:p>
        </p:txBody>
      </p:sp>
      <p:sp>
        <p:nvSpPr>
          <p:cNvPr id="9" name="Google Shape;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 kern="0"/>
          </a:p>
        </p:txBody>
      </p:sp>
      <p:sp>
        <p:nvSpPr>
          <p:cNvPr id="10" name="Google Shape;1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pt-BR" kern="0"/>
            </a:fld>
            <a:endParaRPr kern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5" name="Rectangle 224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https://lh6.googleusercontent.com/hYAnelc04WRJ7Y3be4GQi7jI4MiYKtdau3m6-YRs-HMjClqUHAKpx0-x-bcC-YUxsxCmmRBSiorbSkM3cIP8lXHYs6vd_7mD60RB9k7ddw_VIeDwYgEaqFKSZT6lDxEjYgl83vQ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9417" y="476672"/>
            <a:ext cx="1182315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1" name="TextShape 1"/>
          <p:cNvSpPr txBox="1"/>
          <p:nvPr/>
        </p:nvSpPr>
        <p:spPr>
          <a:xfrm>
            <a:off x="1631504" y="2276872"/>
            <a:ext cx="9577064" cy="31974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  <a:tabLst>
                <a:tab pos="0" algn="l"/>
              </a:tabLst>
            </a:pPr>
            <a:br>
              <a:rPr lang="en-US" sz="2000" dirty="0"/>
            </a:br>
            <a:r>
              <a:rPr lang="en-US" sz="3600" b="1" spc="-1" dirty="0"/>
              <a:t>  </a:t>
            </a:r>
            <a:endParaRPr lang="en-US" sz="3600" b="1" spc="-1" dirty="0"/>
          </a:p>
          <a:p>
            <a:pPr algn="ctr">
              <a:lnSpc>
                <a:spcPct val="90000"/>
              </a:lnSpc>
              <a:spcAft>
                <a:spcPts val="600"/>
              </a:spcAft>
              <a:tabLst>
                <a:tab pos="0" algn="l"/>
              </a:tabLst>
            </a:pPr>
            <a:r>
              <a:rPr lang="en-US" sz="3600" b="1" spc="-1" dirty="0"/>
              <a:t> </a:t>
            </a:r>
            <a:r>
              <a:rPr lang="en-US" sz="2800" b="1" spc="-1" dirty="0"/>
              <a:t>IFCE/CAMPUS JUAZEIRO DO NORTE</a:t>
            </a:r>
            <a:endParaRPr lang="en-US" sz="3600" b="1" strike="noStrike" spc="-1" dirty="0"/>
          </a:p>
          <a:p>
            <a:pPr marL="194945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3600" spc="-1" dirty="0"/>
          </a:p>
          <a:p>
            <a:pPr>
              <a:lnSpc>
                <a:spcPct val="90000"/>
              </a:lnSpc>
              <a:spcAft>
                <a:spcPts val="600"/>
              </a:spcAft>
              <a:tabLst>
                <a:tab pos="0" algn="l"/>
              </a:tabLst>
            </a:pPr>
            <a:endParaRPr lang="en-US" sz="3600" spc="-1" dirty="0"/>
          </a:p>
          <a:p>
            <a:pPr>
              <a:lnSpc>
                <a:spcPct val="90000"/>
              </a:lnSpc>
              <a:spcAft>
                <a:spcPts val="600"/>
              </a:spcAft>
              <a:tabLst>
                <a:tab pos="0" algn="l"/>
              </a:tabLst>
            </a:pPr>
            <a:endParaRPr lang="en-US" sz="3600" spc="-1" dirty="0"/>
          </a:p>
          <a:p>
            <a:pPr marL="194945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2800" b="0" strike="noStrike" spc="-1" dirty="0"/>
          </a:p>
          <a:p>
            <a:pPr marL="194945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2000" spc="-1" dirty="0"/>
          </a:p>
          <a:p>
            <a:pPr marL="194945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2000" b="0" strike="noStrike" spc="-1" dirty="0"/>
          </a:p>
          <a:p>
            <a:pPr marL="194945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2000" b="0" strike="noStrike" spc="-1" dirty="0"/>
          </a:p>
        </p:txBody>
      </p:sp>
      <p:sp>
        <p:nvSpPr>
          <p:cNvPr id="236" name="Rectangle 22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90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Rectangle 22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50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1" name="Rectangle 10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m 4" descr="Planilha e calculadora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9" t="9091" r="21890"/>
          <a:stretch>
            <a:fillRect/>
          </a:stretch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03" name="Rectangle 10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tângulo 1"/>
          <p:cNvSpPr/>
          <p:nvPr/>
        </p:nvSpPr>
        <p:spPr>
          <a:xfrm>
            <a:off x="338560" y="2186031"/>
            <a:ext cx="7306911" cy="11247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pt-BR" alt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PLANEJAMENTO</a:t>
            </a:r>
            <a:endParaRPr lang="pt-BR" altLang="en-U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pt-BR" altLang="en-US" sz="54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05" name="Rectangle 104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7" name="Rectangle 10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5" name="Google Shape;95;p2"/>
          <p:cNvSpPr txBox="1">
            <a:spLocks noGrp="1"/>
          </p:cNvSpPr>
          <p:nvPr>
            <p:ph type="body" idx="1"/>
          </p:nvPr>
        </p:nvSpPr>
        <p:spPr>
          <a:xfrm>
            <a:off x="371094" y="2718054"/>
            <a:ext cx="3438906" cy="3207258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lvl="8" indent="-228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endParaRPr lang="en-US" sz="1085" kern="1200">
              <a:solidFill>
                <a:schemeClr val="tx1"/>
              </a:solidFill>
              <a:latin typeface="+mn-lt"/>
              <a:ea typeface="+mn-ea"/>
              <a:cs typeface="+mn-cs"/>
              <a:sym typeface="Times New Roman" panose="02020603050405020304"/>
            </a:endParaRPr>
          </a:p>
          <a:p>
            <a:pPr marL="228600" lvl="0" indent="-2286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endParaRPr lang="en-US" sz="1700" kern="1200">
              <a:solidFill>
                <a:schemeClr val="tx1"/>
              </a:solidFill>
              <a:latin typeface="+mn-lt"/>
              <a:ea typeface="+mn-ea"/>
              <a:cs typeface="+mn-cs"/>
              <a:sym typeface="Times New Roman" panose="02020603050405020304"/>
            </a:endParaRPr>
          </a:p>
        </p:txBody>
      </p:sp>
      <p:sp>
        <p:nvSpPr>
          <p:cNvPr id="96" name="Google Shape;96;p2"/>
          <p:cNvSpPr/>
          <p:nvPr/>
        </p:nvSpPr>
        <p:spPr>
          <a:xfrm>
            <a:off x="0" y="6416177"/>
            <a:ext cx="12192000" cy="441823"/>
          </a:xfrm>
          <a:prstGeom prst="rect">
            <a:avLst/>
          </a:prstGeom>
          <a:solidFill>
            <a:srgbClr val="70AC2E"/>
          </a:solidFill>
          <a:ln w="9525" cap="flat" cmpd="sng">
            <a:solidFill>
              <a:schemeClr val="bg1">
                <a:lumMod val="95000"/>
              </a:scheme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16200000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  <a:buFont typeface="Arial" panose="020B0604020202020204"/>
              <a:buNone/>
            </a:pPr>
            <a:endParaRPr kern="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/>
          <p:nvPr/>
        </p:nvSpPr>
        <p:spPr>
          <a:xfrm>
            <a:off x="0" y="6416177"/>
            <a:ext cx="12192000" cy="441823"/>
          </a:xfrm>
          <a:prstGeom prst="rect">
            <a:avLst/>
          </a:prstGeom>
          <a:solidFill>
            <a:srgbClr val="70AC2E"/>
          </a:solidFill>
          <a:ln w="9525" cap="flat" cmpd="sng">
            <a:solidFill>
              <a:schemeClr val="bg1">
                <a:lumMod val="95000"/>
              </a:scheme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16200000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  <a:buFont typeface="Arial" panose="020B0604020202020204"/>
              <a:buNone/>
            </a:pPr>
            <a:endParaRPr kern="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pic>
        <p:nvPicPr>
          <p:cNvPr id="3" name="Espaço Reservado para Imagem 2"/>
          <p:cNvPicPr>
            <a:picLocks noChangeAspect="1"/>
          </p:cNvPicPr>
          <p:nvPr>
            <p:ph type="pic" idx="2"/>
          </p:nvPr>
        </p:nvPicPr>
        <p:blipFill>
          <a:blip r:embed="rId1"/>
          <a:stretch>
            <a:fillRect/>
          </a:stretch>
        </p:blipFill>
        <p:spPr>
          <a:xfrm>
            <a:off x="781685" y="395605"/>
            <a:ext cx="10619740" cy="59886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/>
          <p:nvPr/>
        </p:nvSpPr>
        <p:spPr>
          <a:xfrm>
            <a:off x="0" y="6416177"/>
            <a:ext cx="12192000" cy="441823"/>
          </a:xfrm>
          <a:prstGeom prst="rect">
            <a:avLst/>
          </a:prstGeom>
          <a:solidFill>
            <a:srgbClr val="70AC2E"/>
          </a:solidFill>
          <a:ln w="9525" cap="flat" cmpd="sng">
            <a:solidFill>
              <a:schemeClr val="bg1">
                <a:lumMod val="95000"/>
              </a:scheme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16200000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  <a:buFont typeface="Arial" panose="020B0604020202020204"/>
              <a:buNone/>
            </a:pPr>
            <a:endParaRPr kern="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pic>
        <p:nvPicPr>
          <p:cNvPr id="8" name="Espaço Reservado para Imagem 7"/>
          <p:cNvPicPr>
            <a:picLocks noChangeAspect="1"/>
          </p:cNvPicPr>
          <p:nvPr>
            <p:ph type="pic" idx="2"/>
          </p:nvPr>
        </p:nvPicPr>
        <p:blipFill>
          <a:blip r:embed="rId1"/>
          <a:stretch>
            <a:fillRect/>
          </a:stretch>
        </p:blipFill>
        <p:spPr>
          <a:xfrm>
            <a:off x="756920" y="85090"/>
            <a:ext cx="10296525" cy="62972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tângulo 2"/>
          <p:cNvSpPr/>
          <p:nvPr/>
        </p:nvSpPr>
        <p:spPr>
          <a:xfrm>
            <a:off x="5297762" y="329184"/>
            <a:ext cx="6251110" cy="17830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 dirty="0" err="1">
                <a:latin typeface="+mj-lt"/>
                <a:ea typeface="+mj-ea"/>
                <a:cs typeface="+mj-cs"/>
              </a:rPr>
              <a:t>Obrigada</a:t>
            </a:r>
            <a:r>
              <a:rPr lang="en-US" sz="5400" b="1" dirty="0">
                <a:latin typeface="+mj-lt"/>
                <a:ea typeface="+mj-ea"/>
                <a:cs typeface="+mj-cs"/>
              </a:rPr>
              <a:t>!</a:t>
            </a:r>
            <a:endParaRPr lang="en-US" sz="54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2" name="Picture 2" descr="https://lh6.googleusercontent.com/hYAnelc04WRJ7Y3be4GQi7jI4MiYKtdau3m6-YRs-HMjClqUHAKpx0-x-bcC-YUxsxCmmRBSiorbSkM3cIP8lXHYs6vd_7mD60RB9k7ddw_VIeDwYgEaqFKSZT6lDxEjYgl83vQ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9" r="8900" b="1"/>
          <a:stretch>
            <a:fillRect/>
          </a:stretch>
        </p:blipFill>
        <p:spPr bwMode="auto">
          <a:xfrm>
            <a:off x="674966" y="520496"/>
            <a:ext cx="1820634" cy="2680902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tângulo 3"/>
          <p:cNvSpPr/>
          <p:nvPr/>
        </p:nvSpPr>
        <p:spPr>
          <a:xfrm>
            <a:off x="674966" y="4745736"/>
            <a:ext cx="10873906" cy="14447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n-US" sz="2800" dirty="0" err="1"/>
              <a:t>Alcivânia</a:t>
            </a:r>
            <a:r>
              <a:rPr lang="en-US" sz="2800" dirty="0"/>
              <a:t> Carla Campos Nascimento</a:t>
            </a:r>
            <a:endParaRPr lang="en-US" sz="2800" dirty="0"/>
          </a:p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n-US" sz="2800" dirty="0"/>
              <a:t>dap.jua@ifce.edu.br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</Words>
  <Application>WPS Presentation</Application>
  <PresentationFormat>Widescreen</PresentationFormat>
  <Paragraphs>20</Paragraphs>
  <Slides>5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20" baseType="lpstr">
      <vt:lpstr>Arial</vt:lpstr>
      <vt:lpstr>SimSun</vt:lpstr>
      <vt:lpstr>Wingdings</vt:lpstr>
      <vt:lpstr>Trebuchet MS</vt:lpstr>
      <vt:lpstr>Times New Roman</vt:lpstr>
      <vt:lpstr>Symbol</vt:lpstr>
      <vt:lpstr>Arial</vt:lpstr>
      <vt:lpstr>Calibri</vt:lpstr>
      <vt:lpstr>Wingdings</vt:lpstr>
      <vt:lpstr>Microsoft YaHei</vt:lpstr>
      <vt:lpstr>Arial Unicode MS</vt:lpstr>
      <vt:lpstr>DejaVu Sans</vt:lpstr>
      <vt:lpstr>Calibri</vt:lpstr>
      <vt:lpstr>Office Theme</vt:lpstr>
      <vt:lpstr>Tema do Office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CPAT</dc:creator>
  <cp:lastModifiedBy>alcivania.campos</cp:lastModifiedBy>
  <cp:revision>184</cp:revision>
  <dcterms:created xsi:type="dcterms:W3CDTF">2021-03-29T23:45:00Z</dcterms:created>
  <dcterms:modified xsi:type="dcterms:W3CDTF">2023-09-11T17:17:40Z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21</vt:i4>
  </property>
  <property fmtid="{D5CDD505-2E9C-101B-9397-08002B2CF9AE}" pid="12" name="ICV">
    <vt:lpwstr>A53342A709FA4BAB880A70D30C69309A_13</vt:lpwstr>
  </property>
  <property fmtid="{D5CDD505-2E9C-101B-9397-08002B2CF9AE}" pid="13" name="KSOProductBuildVer">
    <vt:lpwstr>1046-12.2.0.13201</vt:lpwstr>
  </property>
</Properties>
</file>